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266" r:id="rId4"/>
    <p:sldId id="267" r:id="rId5"/>
    <p:sldId id="268" r:id="rId6"/>
    <p:sldId id="271" r:id="rId7"/>
    <p:sldId id="269" r:id="rId8"/>
    <p:sldId id="270" r:id="rId9"/>
    <p:sldId id="292" r:id="rId10"/>
    <p:sldId id="272" r:id="rId11"/>
    <p:sldId id="273" r:id="rId12"/>
    <p:sldId id="274" r:id="rId13"/>
    <p:sldId id="275" r:id="rId14"/>
    <p:sldId id="288" r:id="rId15"/>
    <p:sldId id="276" r:id="rId16"/>
    <p:sldId id="289" r:id="rId17"/>
    <p:sldId id="290" r:id="rId18"/>
    <p:sldId id="291" r:id="rId19"/>
    <p:sldId id="293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92690-6889-4A74-ACE8-642D2438D7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D4122-6A19-4D12-9F95-C8069486E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8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6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8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78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4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0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7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0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9DB0-293B-493B-8C53-12FD6426466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3898-076B-4E09-8716-5DA1FC51C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05" y="2628326"/>
            <a:ext cx="5830593" cy="2596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14" y="2244676"/>
            <a:ext cx="1526497" cy="1499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66" y="2951464"/>
            <a:ext cx="1752601" cy="86104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47066" y="2612505"/>
            <a:ext cx="1302922" cy="29863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map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꺾인 연결선 10"/>
          <p:cNvCxnSpPr>
            <a:endCxn id="9" idx="0"/>
          </p:cNvCxnSpPr>
          <p:nvPr/>
        </p:nvCxnSpPr>
        <p:spPr>
          <a:xfrm rot="10800000">
            <a:off x="4698527" y="2612506"/>
            <a:ext cx="1922406" cy="338959"/>
          </a:xfrm>
          <a:prstGeom prst="bentConnector4">
            <a:avLst>
              <a:gd name="adj1" fmla="val -196"/>
              <a:gd name="adj2" fmla="val 1337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4187" y="368107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PC</a:t>
            </a:r>
            <a:endParaRPr lang="ko-KR" altLang="en-US" sz="1600" b="1" dirty="0"/>
          </a:p>
        </p:txBody>
      </p:sp>
      <p:cxnSp>
        <p:nvCxnSpPr>
          <p:cNvPr id="14" name="꺾인 연결선 13"/>
          <p:cNvCxnSpPr>
            <a:stCxn id="7" idx="1"/>
            <a:endCxn id="6" idx="3"/>
          </p:cNvCxnSpPr>
          <p:nvPr/>
        </p:nvCxnSpPr>
        <p:spPr>
          <a:xfrm rot="10800000">
            <a:off x="3078812" y="2994573"/>
            <a:ext cx="968255" cy="387416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93662"/>
              </p:ext>
            </p:extLst>
          </p:nvPr>
        </p:nvGraphicFramePr>
        <p:xfrm>
          <a:off x="232831" y="160868"/>
          <a:ext cx="1415524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1398">
                  <a:extLst>
                    <a:ext uri="{9D8B030D-6E8A-4147-A177-3AD203B41FA5}">
                      <a16:colId xmlns:a16="http://schemas.microsoft.com/office/drawing/2014/main" val="475903132"/>
                    </a:ext>
                  </a:extLst>
                </a:gridCol>
                <a:gridCol w="854126">
                  <a:extLst>
                    <a:ext uri="{9D8B030D-6E8A-4147-A177-3AD203B41FA5}">
                      <a16:colId xmlns:a16="http://schemas.microsoft.com/office/drawing/2014/main" val="1781279139"/>
                    </a:ext>
                  </a:extLst>
                </a:gridCol>
              </a:tblGrid>
              <a:tr h="134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COLOR</a:t>
                      </a:r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REMARK</a:t>
                      </a:r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684988"/>
                  </a:ext>
                </a:extLst>
              </a:tr>
              <a:tr h="13405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INTERNAL</a:t>
                      </a:r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39942"/>
                  </a:ext>
                </a:extLst>
              </a:tr>
              <a:tr h="13405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ETHERNET</a:t>
                      </a:r>
                      <a:endParaRPr lang="ko-KR" altLang="en-US" sz="9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96249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305109" y="729363"/>
            <a:ext cx="449595" cy="88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05108" y="503768"/>
            <a:ext cx="449595" cy="8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01301" y="2761821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EtherNet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67596" y="4966592"/>
            <a:ext cx="792635" cy="298633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82071" y="4966591"/>
            <a:ext cx="792635" cy="298633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957337" y="4966591"/>
            <a:ext cx="792635" cy="298633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444574" y="5224899"/>
            <a:ext cx="792635" cy="298633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Valve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7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078" y="186266"/>
            <a:ext cx="1829655" cy="25255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745" y="186266"/>
            <a:ext cx="1784887" cy="2463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02" y="3081867"/>
            <a:ext cx="883454" cy="4401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013" y="3513666"/>
            <a:ext cx="2353722" cy="3249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8150"/>
            <a:ext cx="7149214" cy="57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7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45" y="1760219"/>
            <a:ext cx="3269839" cy="4513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1947"/>
            <a:ext cx="7964168" cy="6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36" y="2162628"/>
            <a:ext cx="5697764" cy="45582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486"/>
            <a:ext cx="4595529" cy="36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163" y="785730"/>
            <a:ext cx="3181794" cy="11717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5" y="113164"/>
            <a:ext cx="6743340" cy="539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675" y="2913060"/>
            <a:ext cx="4555698" cy="36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5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98" y="84589"/>
            <a:ext cx="8058151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968" y="228601"/>
            <a:ext cx="81968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0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49" y="125655"/>
            <a:ext cx="8707226" cy="69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0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380" y="495299"/>
            <a:ext cx="6929280" cy="55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63" y="304799"/>
            <a:ext cx="7453497" cy="59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83" y="1181099"/>
            <a:ext cx="5737877" cy="45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8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722" l="5684" r="973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396" r="5937" b="1544"/>
          <a:stretch/>
        </p:blipFill>
        <p:spPr>
          <a:xfrm>
            <a:off x="7526997" y="1190340"/>
            <a:ext cx="931675" cy="1082423"/>
          </a:xfrm>
          <a:prstGeom prst="rect">
            <a:avLst/>
          </a:prstGeom>
        </p:spPr>
      </p:pic>
      <p:pic>
        <p:nvPicPr>
          <p:cNvPr id="26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4897" y1="25937" x2="82409" y2="23988"/>
                        <a14:foregroundMark x1="48970" y1="8246" x2="46276" y2="39430"/>
                        <a14:foregroundMark x1="44216" y1="40930" x2="34390" y2="35082"/>
                        <a14:foregroundMark x1="53407" y1="75262" x2="57211" y2="7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1" t="2070" r="10357" b="1338"/>
          <a:stretch/>
        </p:blipFill>
        <p:spPr>
          <a:xfrm>
            <a:off x="8123563" y="1184422"/>
            <a:ext cx="925807" cy="1088341"/>
          </a:xfrm>
          <a:prstGeom prst="rect">
            <a:avLst/>
          </a:prstGeom>
        </p:spPr>
      </p:pic>
      <p:pic>
        <p:nvPicPr>
          <p:cNvPr id="27" name="Picture 12" descr="Equipment Front End Module (EFEM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59" y="550889"/>
            <a:ext cx="2358456" cy="16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2163758" y="3275037"/>
            <a:ext cx="7148021" cy="2428694"/>
            <a:chOff x="1887856" y="3275034"/>
            <a:chExt cx="4276407" cy="1398961"/>
          </a:xfrm>
        </p:grpSpPr>
        <p:sp>
          <p:nvSpPr>
            <p:cNvPr id="3" name="직사각형 2"/>
            <p:cNvSpPr/>
            <p:nvPr/>
          </p:nvSpPr>
          <p:spPr>
            <a:xfrm>
              <a:off x="3644420" y="3275034"/>
              <a:ext cx="2519843" cy="6221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타원 3"/>
            <p:cNvSpPr/>
            <p:nvPr/>
          </p:nvSpPr>
          <p:spPr>
            <a:xfrm>
              <a:off x="3824289" y="3303609"/>
              <a:ext cx="558800" cy="5618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IXR</a:t>
              </a:r>
              <a:endParaRPr lang="ko-KR" altLang="en-US" sz="16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644420" y="3903713"/>
              <a:ext cx="2056293" cy="37444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767697" y="3922763"/>
              <a:ext cx="396316" cy="3365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LP1</a:t>
              </a:r>
              <a:endParaRPr lang="ko-KR" altLang="en-US" sz="1600" b="1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40772" y="3922763"/>
              <a:ext cx="396316" cy="3365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LP2</a:t>
              </a:r>
              <a:endParaRPr lang="ko-KR" altLang="en-US" sz="16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713847" y="3922661"/>
              <a:ext cx="396316" cy="3365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LP3</a:t>
              </a:r>
              <a:endParaRPr lang="ko-KR" altLang="en-US" sz="16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186922" y="3922661"/>
              <a:ext cx="396316" cy="3365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LP4</a:t>
              </a:r>
              <a:endParaRPr lang="ko-KR" altLang="en-US" sz="16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00713" y="3416234"/>
              <a:ext cx="396316" cy="33655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AG</a:t>
              </a:r>
              <a:endParaRPr lang="ko-KR" altLang="en-US" sz="16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7856" y="3321522"/>
              <a:ext cx="877880" cy="86252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044307" y="4337157"/>
              <a:ext cx="564978" cy="336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PC</a:t>
              </a:r>
            </a:p>
            <a:p>
              <a:pPr algn="ctr"/>
              <a:r>
                <a:rPr lang="en-US" altLang="ko-KR" sz="1600" dirty="0"/>
                <a:t>(</a:t>
              </a:r>
              <a:r>
                <a:rPr lang="en-US" altLang="ko-KR" sz="1600" dirty="0" smtClean="0"/>
                <a:t>Master)</a:t>
              </a:r>
              <a:endParaRPr lang="ko-KR" altLang="en-US" sz="1600" dirty="0"/>
            </a:p>
          </p:txBody>
        </p:sp>
        <p:cxnSp>
          <p:nvCxnSpPr>
            <p:cNvPr id="23" name="꺾인 연결선 22"/>
            <p:cNvCxnSpPr>
              <a:stCxn id="5" idx="1"/>
              <a:endCxn id="21" idx="3"/>
            </p:cNvCxnSpPr>
            <p:nvPr/>
          </p:nvCxnSpPr>
          <p:spPr>
            <a:xfrm rot="10800000">
              <a:off x="2765736" y="3752783"/>
              <a:ext cx="878684" cy="338153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46839" y="3593193"/>
              <a:ext cx="432710" cy="13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Cascadia Code" panose="020B0609020000020004" pitchFamily="49" charset="0"/>
                  <a:cs typeface="Cascadia Code" panose="020B0609020000020004" pitchFamily="49" charset="0"/>
                </a:rPr>
                <a:t>EtherCAT</a:t>
              </a:r>
              <a:endParaRPr lang="ko-KR" altLang="en-US" sz="9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76434" y="4337157"/>
              <a:ext cx="472222" cy="336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EFEM</a:t>
              </a:r>
            </a:p>
            <a:p>
              <a:pPr algn="ctr"/>
              <a:r>
                <a:rPr lang="en-US" altLang="ko-KR" sz="1600" dirty="0" smtClean="0"/>
                <a:t>(Slave)</a:t>
              </a:r>
              <a:endParaRPr lang="ko-KR" altLang="en-US" sz="1600" dirty="0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6605760" y="3370853"/>
            <a:ext cx="1734835" cy="29863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Controller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05759" y="3702381"/>
            <a:ext cx="1734836" cy="29863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TCP/IP Command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98244" y="4035274"/>
            <a:ext cx="1734836" cy="29863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EtherCAT I/O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7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" y="171477"/>
            <a:ext cx="8236530" cy="65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522737"/>
            <a:ext cx="7478400" cy="59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1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4" y="214764"/>
            <a:ext cx="6820251" cy="30164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1" y="565008"/>
            <a:ext cx="2769758" cy="20311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69" y="821266"/>
            <a:ext cx="1320541" cy="6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65179"/>
            <a:ext cx="6777859" cy="36854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930" y="1232065"/>
            <a:ext cx="1511375" cy="9822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22" y="406547"/>
            <a:ext cx="3257663" cy="497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681" y="743860"/>
            <a:ext cx="3845560" cy="3954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789" y="1857841"/>
            <a:ext cx="3209415" cy="5082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4251" y="1232065"/>
            <a:ext cx="2918100" cy="3583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1" y="4366418"/>
            <a:ext cx="6809557" cy="36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1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1" y="338667"/>
            <a:ext cx="7845280" cy="6272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1176023"/>
            <a:ext cx="7563906" cy="4505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713" y="2684457"/>
            <a:ext cx="2752408" cy="37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494355"/>
            <a:ext cx="7311710" cy="5845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011" y="1323818"/>
            <a:ext cx="288647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65" y="0"/>
            <a:ext cx="858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7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0" y="270933"/>
            <a:ext cx="5594845" cy="4250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7" y="418874"/>
            <a:ext cx="4121282" cy="33011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13" y="4436533"/>
            <a:ext cx="3997749" cy="20943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015" y="2559891"/>
            <a:ext cx="2719046" cy="3753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908" y="2273026"/>
            <a:ext cx="2886478" cy="1829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435" y="4917863"/>
            <a:ext cx="214342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7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28" y="531126"/>
            <a:ext cx="7478400" cy="59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1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33</Words>
  <Application>Microsoft Office PowerPoint</Application>
  <PresentationFormat>와이드스크린</PresentationFormat>
  <Paragraphs>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Cascadia Code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KCI-C600</dc:creator>
  <cp:lastModifiedBy>KCI-C600</cp:lastModifiedBy>
  <cp:revision>56</cp:revision>
  <dcterms:created xsi:type="dcterms:W3CDTF">2024-09-26T02:01:52Z</dcterms:created>
  <dcterms:modified xsi:type="dcterms:W3CDTF">2024-12-03T07:58:37Z</dcterms:modified>
</cp:coreProperties>
</file>